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52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01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016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38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31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29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14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73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63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93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99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D2CC-EEB6-4192-A475-AE1DFBED0833}" type="datetimeFigureOut">
              <a:rPr lang="en-AU" smtClean="0"/>
              <a:t>9/11/2021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ABA8E-227B-4639-B4D2-461DAB9D83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Sample </a:t>
            </a:r>
            <a:r>
              <a:rPr lang="en-AU" smtClean="0"/>
              <a:t>ppt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03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 ppt</vt:lpstr>
    </vt:vector>
  </TitlesOfParts>
  <Company>Manningham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ppt</dc:title>
  <dc:creator>Netna Johnstone</dc:creator>
  <cp:lastModifiedBy>Netna Johnstone</cp:lastModifiedBy>
  <cp:revision>1</cp:revision>
  <dcterms:created xsi:type="dcterms:W3CDTF">2021-11-09T01:32:57Z</dcterms:created>
  <dcterms:modified xsi:type="dcterms:W3CDTF">2021-11-09T01:34:11Z</dcterms:modified>
</cp:coreProperties>
</file>